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51296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08458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17372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98520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3795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0238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33991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032625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46357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5805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96404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93938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57420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7311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12959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18786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9957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F996F23-6663-48BE-81D1-FE340D5DA30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D656CF-23EA-4900-BDB7-1DD7BE480D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88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transition spd="slow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ИННОВАЦИОННЫЙ ПРОЕКТ</a:t>
            </a:r>
            <a:br>
              <a:rPr lang="ru-RU" sz="2400" b="1" dirty="0" smtClean="0"/>
            </a:br>
            <a:r>
              <a:rPr lang="ru-RU" sz="2400" b="1" dirty="0" smtClean="0"/>
              <a:t>«Проектирование </a:t>
            </a:r>
            <a:r>
              <a:rPr lang="ru-RU" sz="2400" b="1" dirty="0"/>
              <a:t>сетевой модели развития оценочных компетенций руководителей и педагогов дошкольных образовательных </a:t>
            </a:r>
            <a:r>
              <a:rPr lang="ru-RU" sz="2400" b="1" dirty="0" smtClean="0"/>
              <a:t>организаций»</a:t>
            </a:r>
            <a:endParaRPr lang="ru-RU" sz="1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err="1"/>
              <a:t>Краснооктябрьское</a:t>
            </a:r>
            <a:r>
              <a:rPr lang="ru-RU" dirty="0"/>
              <a:t> территориальное управление департамента по образованию администрации Волгограда</a:t>
            </a:r>
          </a:p>
        </p:txBody>
      </p:sp>
    </p:spTree>
    <p:extLst>
      <p:ext uri="{BB962C8B-B14F-4D97-AF65-F5344CB8AC3E}">
        <p14:creationId xmlns:p14="http://schemas.microsoft.com/office/powerpoint/2010/main" val="35718462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94" y="1912580"/>
            <a:ext cx="8592867" cy="29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05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1425" y="888826"/>
            <a:ext cx="10115938" cy="1677092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/>
              <a:t>ПРОБЛЕМА  РАЗВИТИЯ  ОЦЕНОЧНОЙ КОМПЕТЕНТНОСТИ РУКОВОДИТЕЛЯ И ПЕДАГОГА  ДОО, ОБУСЛОВЛЕННАЯ ВЫЗОВАМИ ВРЕМЕНИ</a:t>
            </a:r>
            <a:endParaRPr lang="ru-RU" sz="3200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3"/>
          </p:nvPr>
        </p:nvSpPr>
        <p:spPr>
          <a:xfrm>
            <a:off x="793102" y="3153746"/>
            <a:ext cx="10646229" cy="306044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4600" b="1" dirty="0" smtClean="0"/>
              <a:t>ПРОТИВОРЕЧИЯ: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/>
              <a:t>между </a:t>
            </a:r>
            <a:r>
              <a:rPr lang="ru-RU" dirty="0"/>
              <a:t>требованиями к уровню оценочной компетенции современного педагога в соответствии со ФГОС ДО  и недостаточным наличным  уровнем </a:t>
            </a:r>
            <a:r>
              <a:rPr lang="ru-RU" dirty="0" err="1"/>
              <a:t>сформированности</a:t>
            </a:r>
            <a:r>
              <a:rPr lang="ru-RU" dirty="0"/>
              <a:t> оценочной компетенции;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/>
              <a:t>между </a:t>
            </a:r>
            <a:r>
              <a:rPr lang="ru-RU" dirty="0"/>
              <a:t>необходимостью повышения эффективности процесса формирования оценочной компетенции у педагогов, обусловленной требованиями ФГОС ДО и профессионального стандарта, современной образовательной практикой, и недостаточной научно-методической разработанностью данной педагогической проблемы в теории и практике профессионального образования</a:t>
            </a:r>
            <a:r>
              <a:rPr lang="ru-RU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  <a:p>
            <a:pPr algn="ctr"/>
            <a:r>
              <a:rPr lang="ru-RU" b="1" dirty="0" smtClean="0"/>
              <a:t>ПОИСК  ПУТЕЙ  И СРЕДСТВ РАЗВИТИЯ ОЦЕНОЧНЫХ КОМПЕТЕНЦИЙ РУКОВОДИТЕЛЕЙ И ПЕДАГОГОВ  ДОУ </a:t>
            </a:r>
          </a:p>
        </p:txBody>
      </p:sp>
    </p:spTree>
    <p:extLst>
      <p:ext uri="{BB962C8B-B14F-4D97-AF65-F5344CB8AC3E}">
        <p14:creationId xmlns:p14="http://schemas.microsoft.com/office/powerpoint/2010/main" val="15876469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03868" y="1187406"/>
            <a:ext cx="9592732" cy="29548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Вовлечение  </a:t>
            </a:r>
            <a:r>
              <a:rPr lang="ru-RU" dirty="0"/>
              <a:t>руководителей и педагогических работников  в корпоративное  повышение  квалификации с использованием  </a:t>
            </a:r>
            <a:r>
              <a:rPr lang="ru-RU" dirty="0" smtClean="0"/>
              <a:t>формальных, неформальных </a:t>
            </a:r>
            <a:r>
              <a:rPr lang="ru-RU" dirty="0"/>
              <a:t>и </a:t>
            </a:r>
            <a:r>
              <a:rPr lang="ru-RU" dirty="0" err="1" smtClean="0"/>
              <a:t>информальных</a:t>
            </a:r>
            <a:r>
              <a:rPr lang="ru-RU" dirty="0" smtClean="0"/>
              <a:t> </a:t>
            </a:r>
            <a:r>
              <a:rPr lang="ru-RU" dirty="0"/>
              <a:t>формы образования, которое ориентировано на достижение ими оптимального уровня оценочной компетентности с учетом личного опыта и решения конкретных актуальных практических задач. </a:t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303868" y="5010539"/>
            <a:ext cx="9592732" cy="865327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РЕШЕНИЕ ПРОБЛЕМЫ: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89629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10" y="752372"/>
            <a:ext cx="7792519" cy="426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648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1761" y="2023194"/>
            <a:ext cx="9041708" cy="86929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ПЕДАГОГИ –</a:t>
            </a:r>
            <a:br>
              <a:rPr lang="ru-RU" sz="2400" b="1" dirty="0" smtClean="0"/>
            </a:br>
            <a:r>
              <a:rPr lang="ru-RU" sz="2400" b="1" dirty="0" smtClean="0"/>
              <a:t> ОЦЕНОЧНАЯ ДЕЯТЕЛЬНОСТЬ НАПРАВЛЕНА НА СЕБЯ- </a:t>
            </a:r>
            <a:br>
              <a:rPr lang="ru-RU" sz="2400" b="1" dirty="0" smtClean="0"/>
            </a:br>
            <a:r>
              <a:rPr lang="ru-RU" sz="1800" dirty="0" smtClean="0"/>
              <a:t>необходимо развитие  </a:t>
            </a:r>
            <a:r>
              <a:rPr lang="ru-RU" sz="1800" dirty="0"/>
              <a:t>мотивации  к собственной деятельности, к самооценке образовательных и профессиональных  достижений, нравственных качеств личности, мотивов самосовершенствования.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1758" y="3827390"/>
            <a:ext cx="9330959" cy="954547"/>
          </a:xfrm>
        </p:spPr>
        <p:txBody>
          <a:bodyPr>
            <a:noAutofit/>
          </a:bodyPr>
          <a:lstStyle/>
          <a:p>
            <a:r>
              <a:rPr lang="ru-RU" sz="1800" dirty="0" smtClean="0"/>
              <a:t> </a:t>
            </a:r>
            <a:r>
              <a:rPr lang="ru-RU" b="1" dirty="0" smtClean="0"/>
              <a:t>РУКОВОДИТЕЛИ –</a:t>
            </a:r>
          </a:p>
          <a:p>
            <a:r>
              <a:rPr lang="ru-RU" b="1" dirty="0" smtClean="0"/>
              <a:t>ОЦЕНОЧНАЯ ДЕЯТЕЛЬНОСТЬ НАПРАВЛЕНА НА ДРУГИХ- </a:t>
            </a:r>
          </a:p>
          <a:p>
            <a:r>
              <a:rPr lang="ru-RU" sz="1800" dirty="0" smtClean="0"/>
              <a:t>на </a:t>
            </a:r>
            <a:r>
              <a:rPr lang="ru-RU" sz="1800" dirty="0"/>
              <a:t>развитие у педагогов </a:t>
            </a:r>
            <a:r>
              <a:rPr lang="ru-RU" sz="1800" dirty="0" smtClean="0"/>
              <a:t> </a:t>
            </a:r>
            <a:r>
              <a:rPr lang="ru-RU" sz="1800" dirty="0"/>
              <a:t>умений: анализа, вычленение главного и второстепенного, оценки непосредственного опыта деятельности и отношений, разграничение положительного и отрицательного, сопоставление конкретных действий, соотнесение их с самооценкой и оценкой. </a:t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74268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92" y="513184"/>
            <a:ext cx="11168743" cy="604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83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09" y="401216"/>
            <a:ext cx="10885419" cy="5986390"/>
          </a:xfrm>
        </p:spPr>
      </p:pic>
    </p:spTree>
    <p:extLst>
      <p:ext uri="{BB962C8B-B14F-4D97-AF65-F5344CB8AC3E}">
        <p14:creationId xmlns:p14="http://schemas.microsoft.com/office/powerpoint/2010/main" val="3933485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type="body" idx="1"/>
          </p:nvPr>
        </p:nvSpPr>
        <p:spPr>
          <a:xfrm>
            <a:off x="3126414" y="4718248"/>
            <a:ext cx="8158690" cy="954547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/>
              <a:t>Непредвзятый </a:t>
            </a:r>
            <a:r>
              <a:rPr lang="ru-RU" sz="2800" b="1" dirty="0"/>
              <a:t>оценщик всего - это время одно. </a:t>
            </a: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5982461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177</TotalTime>
  <Words>192</Words>
  <Application>Microsoft Office PowerPoint</Application>
  <PresentationFormat>Широкоэкранный</PresentationFormat>
  <Paragraphs>16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Garamond</vt:lpstr>
      <vt:lpstr>Натуральные материалы</vt:lpstr>
      <vt:lpstr>   ИННОВАЦИОННЫЙ ПРОЕКТ «Проектирование сетевой модели развития оценочных компетенций руководителей и педагогов дошкольных образовательных организаций»</vt:lpstr>
      <vt:lpstr>Презентация PowerPoint</vt:lpstr>
      <vt:lpstr>ПРОБЛЕМА  РАЗВИТИЯ  ОЦЕНОЧНОЙ КОМПЕТЕНТНОСТИ РУКОВОДИТЕЛЯ И ПЕДАГОГА  ДОО, ОБУСЛОВЛЕННАЯ ВЫЗОВАМИ ВРЕМЕНИ</vt:lpstr>
      <vt:lpstr>Вовлечение  руководителей и педагогических работников  в корпоративное  повышение  квалификации с использованием  формальных, неформальных и информальных формы образования, которое ориентировано на достижение ими оптимального уровня оценочной компетентности с учетом личного опыта и решения конкретных актуальных практических задач.  </vt:lpstr>
      <vt:lpstr>Презентация PowerPoint</vt:lpstr>
      <vt:lpstr> ПЕДАГОГИ –  ОЦЕНОЧНАЯ ДЕЯТЕЛЬНОСТЬ НАПРАВЛЕНА НА СЕБЯ-  необходимо развитие  мотивации  к собственной деятельности, к самооценке образовательных и профессиональных  достижений, нравственных качеств личности, мотивов самосовершенствования. 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ИННОВАЦИОННЫЙ ПРОЕКТ «Проектирование сетевой модели развития оценочных компетенций руководителей и педагогов дошкольных образовательных организаций»</dc:title>
  <dc:creator>babyd</dc:creator>
  <cp:lastModifiedBy>babyd</cp:lastModifiedBy>
  <cp:revision>16</cp:revision>
  <dcterms:created xsi:type="dcterms:W3CDTF">2023-10-28T10:59:51Z</dcterms:created>
  <dcterms:modified xsi:type="dcterms:W3CDTF">2023-11-02T12:58:12Z</dcterms:modified>
</cp:coreProperties>
</file>